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84B103-01DC-43E5-8E30-1AFED243AAF9}" v="13" dt="2024-04-22T04:17:09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ha sampath" userId="460a35778d9ae57f" providerId="LiveId" clId="{F684B103-01DC-43E5-8E30-1AFED243AAF9}"/>
    <pc:docChg chg="custSel addSld modSld">
      <pc:chgData name="harshitha sampath" userId="460a35778d9ae57f" providerId="LiveId" clId="{F684B103-01DC-43E5-8E30-1AFED243AAF9}" dt="2024-04-29T01:01:54.845" v="63" actId="14100"/>
      <pc:docMkLst>
        <pc:docMk/>
      </pc:docMkLst>
      <pc:sldChg chg="addSp delSp modSp mod modTransition modAnim">
        <pc:chgData name="harshitha sampath" userId="460a35778d9ae57f" providerId="LiveId" clId="{F684B103-01DC-43E5-8E30-1AFED243AAF9}" dt="2024-04-22T04:17:09.739" v="29"/>
        <pc:sldMkLst>
          <pc:docMk/>
          <pc:sldMk cId="815459232" sldId="256"/>
        </pc:sldMkLst>
        <pc:picChg chg="add del mod">
          <ac:chgData name="harshitha sampath" userId="460a35778d9ae57f" providerId="LiveId" clId="{F684B103-01DC-43E5-8E30-1AFED243AAF9}" dt="2024-04-22T04:09:01.460" v="2"/>
          <ac:picMkLst>
            <pc:docMk/>
            <pc:sldMk cId="815459232" sldId="256"/>
            <ac:picMk id="8" creationId="{01B44DAD-5DF1-0C75-FD67-8CEDAED9F83F}"/>
          </ac:picMkLst>
        </pc:picChg>
        <pc:picChg chg="add del mod ord">
          <ac:chgData name="harshitha sampath" userId="460a35778d9ae57f" providerId="LiveId" clId="{F684B103-01DC-43E5-8E30-1AFED243AAF9}" dt="2024-04-22T04:09:09.753" v="3"/>
          <ac:picMkLst>
            <pc:docMk/>
            <pc:sldMk cId="815459232" sldId="256"/>
            <ac:picMk id="20" creationId="{6743521E-DE51-F93E-2838-228989AE9D50}"/>
          </ac:picMkLst>
        </pc:picChg>
        <pc:picChg chg="add del mod">
          <ac:chgData name="harshitha sampath" userId="460a35778d9ae57f" providerId="LiveId" clId="{F684B103-01DC-43E5-8E30-1AFED243AAF9}" dt="2024-04-22T04:09:12.584" v="5"/>
          <ac:picMkLst>
            <pc:docMk/>
            <pc:sldMk cId="815459232" sldId="256"/>
            <ac:picMk id="21" creationId="{32410A81-F5BD-4C68-E507-33C69446D019}"/>
          </ac:picMkLst>
        </pc:picChg>
        <pc:picChg chg="add del mod ord">
          <ac:chgData name="harshitha sampath" userId="460a35778d9ae57f" providerId="LiveId" clId="{F684B103-01DC-43E5-8E30-1AFED243AAF9}" dt="2024-04-22T04:09:54.718" v="6"/>
          <ac:picMkLst>
            <pc:docMk/>
            <pc:sldMk cId="815459232" sldId="256"/>
            <ac:picMk id="24" creationId="{5EDC4F1B-96F5-077C-45A0-A148743A3E81}"/>
          </ac:picMkLst>
        </pc:picChg>
        <pc:picChg chg="add del mod">
          <ac:chgData name="harshitha sampath" userId="460a35778d9ae57f" providerId="LiveId" clId="{F684B103-01DC-43E5-8E30-1AFED243AAF9}" dt="2024-04-22T04:09:57.373" v="8"/>
          <ac:picMkLst>
            <pc:docMk/>
            <pc:sldMk cId="815459232" sldId="256"/>
            <ac:picMk id="26" creationId="{E50CEB70-0FAB-A4E2-E82D-A857B682735E}"/>
          </ac:picMkLst>
        </pc:picChg>
        <pc:picChg chg="add del mod ord">
          <ac:chgData name="harshitha sampath" userId="460a35778d9ae57f" providerId="LiveId" clId="{F684B103-01DC-43E5-8E30-1AFED243AAF9}" dt="2024-04-22T04:10:06.338" v="9"/>
          <ac:picMkLst>
            <pc:docMk/>
            <pc:sldMk cId="815459232" sldId="256"/>
            <ac:picMk id="31" creationId="{EDF3FE19-58D0-BC01-4EAF-679FB7A8453D}"/>
          </ac:picMkLst>
        </pc:picChg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815459232" sldId="256"/>
            <ac:picMk id="32" creationId="{928F9D42-90B1-8FE6-553A-7313FE179809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815459232" sldId="256"/>
            <ac:picMk id="35" creationId="{EE200F95-D98D-A427-BD6B-1EADDFBA59C2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815459232" sldId="256"/>
            <ac:picMk id="36" creationId="{04D9A670-F245-614E-25CF-CF43DEA35F4F}"/>
          </ac:picMkLst>
        </pc:picChg>
        <pc:picChg chg="add del mod ord">
          <ac:chgData name="harshitha sampath" userId="460a35778d9ae57f" providerId="LiveId" clId="{F684B103-01DC-43E5-8E30-1AFED243AAF9}" dt="2024-04-22T04:14:07.525" v="25"/>
          <ac:picMkLst>
            <pc:docMk/>
            <pc:sldMk cId="815459232" sldId="256"/>
            <ac:picMk id="38" creationId="{878993CB-02C0-8A12-E4D6-F8670CD6FFF2}"/>
          </ac:picMkLst>
        </pc:picChg>
        <pc:picChg chg="add del mod">
          <ac:chgData name="harshitha sampath" userId="460a35778d9ae57f" providerId="LiveId" clId="{F684B103-01DC-43E5-8E30-1AFED243AAF9}" dt="2024-04-22T04:14:23.158" v="28"/>
          <ac:picMkLst>
            <pc:docMk/>
            <pc:sldMk cId="815459232" sldId="256"/>
            <ac:picMk id="39" creationId="{C17A053A-B37C-8200-6745-0F4A2EF3BC9E}"/>
          </ac:picMkLst>
        </pc:picChg>
        <pc:picChg chg="add del mod ord">
          <ac:chgData name="harshitha sampath" userId="460a35778d9ae57f" providerId="LiveId" clId="{F684B103-01DC-43E5-8E30-1AFED243AAF9}" dt="2024-04-22T04:17:09.739" v="29"/>
          <ac:picMkLst>
            <pc:docMk/>
            <pc:sldMk cId="815459232" sldId="256"/>
            <ac:picMk id="40" creationId="{122EA38D-8D07-0403-5CC2-96C930734943}"/>
          </ac:picMkLst>
        </pc:picChg>
        <pc:picChg chg="add mod">
          <ac:chgData name="harshitha sampath" userId="460a35778d9ae57f" providerId="LiveId" clId="{F684B103-01DC-43E5-8E30-1AFED243AAF9}" dt="2024-04-22T04:17:09.739" v="29"/>
          <ac:picMkLst>
            <pc:docMk/>
            <pc:sldMk cId="815459232" sldId="256"/>
            <ac:picMk id="41" creationId="{CC2AE956-4119-6E16-95AC-DA03D9766FB0}"/>
          </ac:picMkLst>
        </pc:picChg>
      </pc:sldChg>
      <pc:sldChg chg="addSp delSp modSp mod modTransition modAnim">
        <pc:chgData name="harshitha sampath" userId="460a35778d9ae57f" providerId="LiveId" clId="{F684B103-01DC-43E5-8E30-1AFED243AAF9}" dt="2024-04-22T04:17:09.739" v="29"/>
        <pc:sldMkLst>
          <pc:docMk/>
          <pc:sldMk cId="1254203513" sldId="262"/>
        </pc:sldMkLst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1254203513" sldId="262"/>
            <ac:picMk id="8" creationId="{B3E21F49-2093-2338-0307-9800CBD06610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1254203513" sldId="262"/>
            <ac:picMk id="15" creationId="{24442D4F-CF8F-4253-7F21-05862ECB380E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1254203513" sldId="262"/>
            <ac:picMk id="16" creationId="{0C0CD254-3A4E-9A8B-B906-3CF783D74D84}"/>
          </ac:picMkLst>
        </pc:picChg>
        <pc:picChg chg="add del mod ord">
          <ac:chgData name="harshitha sampath" userId="460a35778d9ae57f" providerId="LiveId" clId="{F684B103-01DC-43E5-8E30-1AFED243AAF9}" dt="2024-04-22T04:14:07.525" v="25"/>
          <ac:picMkLst>
            <pc:docMk/>
            <pc:sldMk cId="1254203513" sldId="262"/>
            <ac:picMk id="18" creationId="{381B1793-4243-05E7-8C26-56A8B67A6BFC}"/>
          </ac:picMkLst>
        </pc:picChg>
        <pc:picChg chg="add del mod">
          <ac:chgData name="harshitha sampath" userId="460a35778d9ae57f" providerId="LiveId" clId="{F684B103-01DC-43E5-8E30-1AFED243AAF9}" dt="2024-04-22T04:14:23.158" v="28"/>
          <ac:picMkLst>
            <pc:docMk/>
            <pc:sldMk cId="1254203513" sldId="262"/>
            <ac:picMk id="19" creationId="{9EC184F6-9F39-7723-DAC3-65B12ED27070}"/>
          </ac:picMkLst>
        </pc:picChg>
        <pc:picChg chg="add del mod ord">
          <ac:chgData name="harshitha sampath" userId="460a35778d9ae57f" providerId="LiveId" clId="{F684B103-01DC-43E5-8E30-1AFED243AAF9}" dt="2024-04-22T04:17:09.739" v="29"/>
          <ac:picMkLst>
            <pc:docMk/>
            <pc:sldMk cId="1254203513" sldId="262"/>
            <ac:picMk id="22" creationId="{5A633431-A4A7-9503-579D-AECF5C19495D}"/>
          </ac:picMkLst>
        </pc:picChg>
        <pc:picChg chg="add mod">
          <ac:chgData name="harshitha sampath" userId="460a35778d9ae57f" providerId="LiveId" clId="{F684B103-01DC-43E5-8E30-1AFED243AAF9}" dt="2024-04-22T04:17:09.739" v="29"/>
          <ac:picMkLst>
            <pc:docMk/>
            <pc:sldMk cId="1254203513" sldId="262"/>
            <ac:picMk id="23" creationId="{3FFD7707-52A3-91F7-7826-972030D17B37}"/>
          </ac:picMkLst>
        </pc:picChg>
      </pc:sldChg>
      <pc:sldChg chg="addSp delSp modSp mod modTransition modAnim">
        <pc:chgData name="harshitha sampath" userId="460a35778d9ae57f" providerId="LiveId" clId="{F684B103-01DC-43E5-8E30-1AFED243AAF9}" dt="2024-04-22T04:17:09.739" v="29"/>
        <pc:sldMkLst>
          <pc:docMk/>
          <pc:sldMk cId="3665222988" sldId="263"/>
        </pc:sldMkLst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3665222988" sldId="263"/>
            <ac:picMk id="7" creationId="{5577C54F-626E-877B-A196-48071BE7C2BA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3665222988" sldId="263"/>
            <ac:picMk id="10" creationId="{A8C020B5-B377-D99D-CCA5-8D6BD40B76C3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3665222988" sldId="263"/>
            <ac:picMk id="11" creationId="{BDEF0DC5-F0AF-D760-539F-494382D47875}"/>
          </ac:picMkLst>
        </pc:picChg>
        <pc:picChg chg="add del mod ord">
          <ac:chgData name="harshitha sampath" userId="460a35778d9ae57f" providerId="LiveId" clId="{F684B103-01DC-43E5-8E30-1AFED243AAF9}" dt="2024-04-22T04:17:09.739" v="29"/>
          <ac:picMkLst>
            <pc:docMk/>
            <pc:sldMk cId="3665222988" sldId="263"/>
            <ac:picMk id="12" creationId="{9E1AD592-720F-B9C2-FBE9-C334F2534FA2}"/>
          </ac:picMkLst>
        </pc:picChg>
        <pc:picChg chg="add mod">
          <ac:chgData name="harshitha sampath" userId="460a35778d9ae57f" providerId="LiveId" clId="{F684B103-01DC-43E5-8E30-1AFED243AAF9}" dt="2024-04-22T04:17:09.739" v="29"/>
          <ac:picMkLst>
            <pc:docMk/>
            <pc:sldMk cId="3665222988" sldId="263"/>
            <ac:picMk id="13" creationId="{FE9C6AB7-A53C-3191-DFA5-D091FD5950B3}"/>
          </ac:picMkLst>
        </pc:picChg>
      </pc:sldChg>
      <pc:sldChg chg="addSp delSp modSp mod modTransition modAnim">
        <pc:chgData name="harshitha sampath" userId="460a35778d9ae57f" providerId="LiveId" clId="{F684B103-01DC-43E5-8E30-1AFED243AAF9}" dt="2024-04-22T04:17:09.739" v="29"/>
        <pc:sldMkLst>
          <pc:docMk/>
          <pc:sldMk cId="182320756" sldId="264"/>
        </pc:sldMkLst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182320756" sldId="264"/>
            <ac:picMk id="6" creationId="{44829077-BA56-0E85-E1CF-D78418EAB9D9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182320756" sldId="264"/>
            <ac:picMk id="9" creationId="{343FF243-FD82-85DB-07CF-CEEE1084F599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182320756" sldId="264"/>
            <ac:picMk id="10" creationId="{89D22AEE-51B6-0963-9382-9FF2F44AD34A}"/>
          </ac:picMkLst>
        </pc:picChg>
        <pc:picChg chg="add del mod ord">
          <ac:chgData name="harshitha sampath" userId="460a35778d9ae57f" providerId="LiveId" clId="{F684B103-01DC-43E5-8E30-1AFED243AAF9}" dt="2024-04-22T04:17:09.739" v="29"/>
          <ac:picMkLst>
            <pc:docMk/>
            <pc:sldMk cId="182320756" sldId="264"/>
            <ac:picMk id="11" creationId="{429A0399-5F41-F90C-8FB4-6F23D0853A09}"/>
          </ac:picMkLst>
        </pc:picChg>
        <pc:picChg chg="add mod">
          <ac:chgData name="harshitha sampath" userId="460a35778d9ae57f" providerId="LiveId" clId="{F684B103-01DC-43E5-8E30-1AFED243AAF9}" dt="2024-04-22T04:17:09.739" v="29"/>
          <ac:picMkLst>
            <pc:docMk/>
            <pc:sldMk cId="182320756" sldId="264"/>
            <ac:picMk id="12" creationId="{980E3E5F-0F8C-A8D7-107D-B99E06DE9FC7}"/>
          </ac:picMkLst>
        </pc:picChg>
      </pc:sldChg>
      <pc:sldChg chg="addSp delSp modSp mod modTransition modAnim">
        <pc:chgData name="harshitha sampath" userId="460a35778d9ae57f" providerId="LiveId" clId="{F684B103-01DC-43E5-8E30-1AFED243AAF9}" dt="2024-04-22T04:17:09.739" v="29"/>
        <pc:sldMkLst>
          <pc:docMk/>
          <pc:sldMk cId="1623170379" sldId="265"/>
        </pc:sldMkLst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1623170379" sldId="265"/>
            <ac:picMk id="6" creationId="{AB1EB5EB-F7DB-B9F3-EBA6-4E9FAC3273C5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1623170379" sldId="265"/>
            <ac:picMk id="10" creationId="{76C2ADB9-DB81-EA42-5F13-3C3DB6490442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1623170379" sldId="265"/>
            <ac:picMk id="11" creationId="{01706B3B-C97A-0BD5-3B7C-6B3ECC50F8B4}"/>
          </ac:picMkLst>
        </pc:picChg>
        <pc:picChg chg="add del mod ord">
          <ac:chgData name="harshitha sampath" userId="460a35778d9ae57f" providerId="LiveId" clId="{F684B103-01DC-43E5-8E30-1AFED243AAF9}" dt="2024-04-22T04:17:09.739" v="29"/>
          <ac:picMkLst>
            <pc:docMk/>
            <pc:sldMk cId="1623170379" sldId="265"/>
            <ac:picMk id="12" creationId="{2AE689C6-5A83-3B23-C1E2-62926090B598}"/>
          </ac:picMkLst>
        </pc:picChg>
        <pc:picChg chg="add mod">
          <ac:chgData name="harshitha sampath" userId="460a35778d9ae57f" providerId="LiveId" clId="{F684B103-01DC-43E5-8E30-1AFED243AAF9}" dt="2024-04-22T04:17:09.739" v="29"/>
          <ac:picMkLst>
            <pc:docMk/>
            <pc:sldMk cId="1623170379" sldId="265"/>
            <ac:picMk id="13" creationId="{41379334-CC1C-31E8-C4EA-D53E350C5217}"/>
          </ac:picMkLst>
        </pc:picChg>
      </pc:sldChg>
      <pc:sldChg chg="addSp delSp modSp mod modTransition modAnim">
        <pc:chgData name="harshitha sampath" userId="460a35778d9ae57f" providerId="LiveId" clId="{F684B103-01DC-43E5-8E30-1AFED243AAF9}" dt="2024-04-22T04:14:23.158" v="28"/>
        <pc:sldMkLst>
          <pc:docMk/>
          <pc:sldMk cId="2121439335" sldId="266"/>
        </pc:sldMkLst>
        <pc:picChg chg="add del mod">
          <ac:chgData name="harshitha sampath" userId="460a35778d9ae57f" providerId="LiveId" clId="{F684B103-01DC-43E5-8E30-1AFED243AAF9}" dt="2024-04-22T04:10:09.572" v="16"/>
          <ac:picMkLst>
            <pc:docMk/>
            <pc:sldMk cId="2121439335" sldId="266"/>
            <ac:picMk id="5" creationId="{71DF6F81-D4E4-093D-EBF2-75C2A50912F5}"/>
          </ac:picMkLst>
        </pc:picChg>
        <pc:picChg chg="add del mod ord">
          <ac:chgData name="harshitha sampath" userId="460a35778d9ae57f" providerId="LiveId" clId="{F684B103-01DC-43E5-8E30-1AFED243AAF9}" dt="2024-04-22T04:13:07.115" v="17"/>
          <ac:picMkLst>
            <pc:docMk/>
            <pc:sldMk cId="2121439335" sldId="266"/>
            <ac:picMk id="10" creationId="{950F2F84-3FD7-EC2A-7423-41EF840B2AC3}"/>
          </ac:picMkLst>
        </pc:picChg>
        <pc:picChg chg="add del mod">
          <ac:chgData name="harshitha sampath" userId="460a35778d9ae57f" providerId="LiveId" clId="{F684B103-01DC-43E5-8E30-1AFED243AAF9}" dt="2024-04-22T04:13:28.312" v="24"/>
          <ac:picMkLst>
            <pc:docMk/>
            <pc:sldMk cId="2121439335" sldId="266"/>
            <ac:picMk id="11" creationId="{65BDFEEA-C1DB-AD45-E4F7-60F2C967A18E}"/>
          </ac:picMkLst>
        </pc:picChg>
        <pc:picChg chg="add mod ord">
          <ac:chgData name="harshitha sampath" userId="460a35778d9ae57f" providerId="LiveId" clId="{F684B103-01DC-43E5-8E30-1AFED243AAF9}" dt="2024-04-22T04:13:28.281" v="23" actId="34307"/>
          <ac:picMkLst>
            <pc:docMk/>
            <pc:sldMk cId="2121439335" sldId="266"/>
            <ac:picMk id="13" creationId="{F6F52CBC-27A9-A24F-1FBE-59147807D122}"/>
          </ac:picMkLst>
        </pc:picChg>
      </pc:sldChg>
      <pc:sldChg chg="delSp modSp new mod">
        <pc:chgData name="harshitha sampath" userId="460a35778d9ae57f" providerId="LiveId" clId="{F684B103-01DC-43E5-8E30-1AFED243AAF9}" dt="2024-04-29T01:01:54.845" v="63" actId="14100"/>
        <pc:sldMkLst>
          <pc:docMk/>
          <pc:sldMk cId="3093276000" sldId="267"/>
        </pc:sldMkLst>
        <pc:spChg chg="mod">
          <ac:chgData name="harshitha sampath" userId="460a35778d9ae57f" providerId="LiveId" clId="{F684B103-01DC-43E5-8E30-1AFED243AAF9}" dt="2024-04-29T01:01:54.845" v="63" actId="14100"/>
          <ac:spMkLst>
            <pc:docMk/>
            <pc:sldMk cId="3093276000" sldId="267"/>
            <ac:spMk id="2" creationId="{E2045A36-95C9-8BE1-E400-80DF30E99864}"/>
          </ac:spMkLst>
        </pc:spChg>
        <pc:spChg chg="del mod">
          <ac:chgData name="harshitha sampath" userId="460a35778d9ae57f" providerId="LiveId" clId="{F684B103-01DC-43E5-8E30-1AFED243AAF9}" dt="2024-04-29T01:01:19.202" v="38" actId="478"/>
          <ac:spMkLst>
            <pc:docMk/>
            <pc:sldMk cId="3093276000" sldId="267"/>
            <ac:spMk id="3" creationId="{0BB26CF4-FECD-A4D4-E6AB-C28CEA78255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0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6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1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0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1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C24213-FC04-4A18-A697-955F20C8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666848FC-10EF-2208-E3F2-091B007C0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8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7846A0D-19A4-4F64-B17F-AB38D3F47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8322" y="-818321"/>
            <a:ext cx="6857999" cy="849464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11788-7ABD-DF8E-FE45-DD0BDFCF7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763" y="813546"/>
            <a:ext cx="4367239" cy="2179552"/>
          </a:xfrm>
        </p:spPr>
        <p:txBody>
          <a:bodyPr>
            <a:normAutofit/>
          </a:bodyPr>
          <a:lstStyle/>
          <a:p>
            <a:r>
              <a:rPr lang="en-US" b="1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ArcFace Loss for Difficult Multi-Class Classification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9DC57-CB9D-97F1-DC33-302D8C063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762" y="3299791"/>
            <a:ext cx="3606187" cy="1561320"/>
          </a:xfrm>
        </p:spPr>
        <p:txBody>
          <a:bodyPr>
            <a:normAutofit fontScale="85000" lnSpcReduction="20000"/>
          </a:bodyPr>
          <a:lstStyle/>
          <a:p>
            <a: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Deep Learning DSCI-6011-02</a:t>
            </a:r>
            <a:b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Harshitha Sampath</a:t>
            </a:r>
            <a:b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 err="1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Himagiri</a:t>
            </a:r>
            <a: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Bhavani </a:t>
            </a:r>
            <a:r>
              <a:rPr lang="en-US" sz="1800" kern="100" dirty="0" err="1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Appisetty</a:t>
            </a:r>
            <a: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b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kern="100" dirty="0"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35F47D6-FD2F-4F0A-929E-3C0EEEF7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CC2AE956-4119-6E16-95AC-DA03D9766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54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1"/>
    </mc:Choice>
    <mc:Fallback xmlns="">
      <p:transition spd="slow" advTm="19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A738-7A33-624D-7EF0-9F89506C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7C16-A179-377C-B19A-44B4C0E02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primary objective of this project is to implement and optimize the ArcFace loss function for improving accuracy in multi-class classification problems, specifically focusing on face recognition challenges.</a:t>
            </a:r>
          </a:p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The goal includes determining the optimum scale and latent-dim size for achieving the highest accuracy in classifying MNIST digits and CIFAR10 images.</a:t>
            </a:r>
          </a:p>
          <a:p>
            <a:endParaRPr lang="en-US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3FFD7707-52A3-91F7-7826-972030D17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42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2"/>
    </mc:Choice>
    <mc:Fallback xmlns="">
      <p:transition spd="slow" advTm="12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2084-A68F-BA81-2898-B60757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Statement of 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2A8C-3A55-0CD7-4B11-BE3EA232A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project aims to advance the field of deep learning in face recognition by implementing a state-of-the-art approach known as ArcFace Loss, which utilizes cosine distance as a similarity measure for robust face recognition. 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Given its superior performance on popular benchmarks, improving upon this approach could significantly enhance face recognition systems' efficiency and accuracy, presenting a valuable contribution to both academic research and practical applications in security, identity verification, and more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E9C6AB7-A53C-3191-DFA5-D091FD595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2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73"/>
    </mc:Choice>
    <mc:Fallback xmlns="">
      <p:transition spd="slow" advTm="3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8BC6-8B35-5E39-DA29-42E4FE9A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2D16-7E97-DA98-EFDC-1F10432B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achieve the project objectives, we plan to: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datasets: MNIST for digit recognition and CIFAR10 for object classification.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Employ a CNN as the baseline model for extracting features.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Implement and optimize the ArcFace Loss function to improve classification accuracy by adjusting the scale and latent-dim size.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PyTorch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model development, given its extensive libraries for deep learning and its capability to handle dynamic computation graphs.</a:t>
            </a:r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80E3E5F-0F8C-A8D7-107D-B99E06DE9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32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1"/>
    </mc:Choice>
    <mc:Fallback xmlns="">
      <p:transition spd="slow" advTm="4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3C56-21EE-3AB0-160C-9EE2214A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Deliverables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0E28-E804-B418-E2CB-81287C5E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Python application named ArcFaceV2 that incorporates the ArcFace Loss function for classification tasks.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comprehensive report detailing the experimentation process, results, and analysis of the ArcFace Loss function's effectiveness.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trained model that demonstrates improved accuracy on the MNIST and CIFAR10 datasets, showcasing the efficacy of ArcFace Loss in multi-class classification.</a:t>
            </a:r>
          </a:p>
          <a:p>
            <a:pPr marL="342900" marR="0" lvl="0" indent="-3429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Visualization of class separation in the embedding space to illustrate the impact of ArcFace Loss on model performance.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1379334-CC1C-31E8-C4EA-D53E350C5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31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93"/>
    </mc:Choice>
    <mc:Fallback xmlns="">
      <p:transition spd="slow" advTm="4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9A81-2EB5-3EC9-D800-2D325252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 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57F1-2FD2-78C1-A4BB-4989CA53D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project's success will be evaluated using the following metrics: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 primary metric, measuring the percentage of correctly classified instances in the test set.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Precision and Recall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To assess the model's ability to correctly identify relevant instances.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Embedding Space Visualization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Qualitative analysis of class cluster separation in the embedding space.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Comparative analysis with baseline models to demonstrate the improvements brought by the ArcFace Loss function.</a:t>
            </a:r>
          </a:p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F52CBC-27A9-A24F-1FBE-59147807D12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143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5A36-95C9-8BE1-E400-80DF30E9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632" y="2112264"/>
            <a:ext cx="7113833" cy="10332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276000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13B36"/>
      </a:dk2>
      <a:lt2>
        <a:srgbClr val="E8E3E2"/>
      </a:lt2>
      <a:accent1>
        <a:srgbClr val="31AED1"/>
      </a:accent1>
      <a:accent2>
        <a:srgbClr val="42B29C"/>
      </a:accent2>
      <a:accent3>
        <a:srgbClr val="3FB76E"/>
      </a:accent3>
      <a:accent4>
        <a:srgbClr val="3FB93B"/>
      </a:accent4>
      <a:accent5>
        <a:srgbClr val="79B14D"/>
      </a:accent5>
      <a:accent6>
        <a:srgbClr val="9AA83E"/>
      </a:accent6>
      <a:hlink>
        <a:srgbClr val="AC746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389</Words>
  <Application>Microsoft Office PowerPoint</Application>
  <PresentationFormat>Widescreen</PresentationFormat>
  <Paragraphs>26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Avenir Next LT Pro</vt:lpstr>
      <vt:lpstr>Avenir Next LT Pro Light</vt:lpstr>
      <vt:lpstr>Segoe UI</vt:lpstr>
      <vt:lpstr>Symbol</vt:lpstr>
      <vt:lpstr>BlocksVTI</vt:lpstr>
      <vt:lpstr>ArcFace Loss for Difficult Multi-Class Classification</vt:lpstr>
      <vt:lpstr>Project Objective</vt:lpstr>
      <vt:lpstr>Statement of Value</vt:lpstr>
      <vt:lpstr>Approach</vt:lpstr>
      <vt:lpstr>Deliverables</vt:lpstr>
      <vt:lpstr>Evaluation Methodology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ArcFace Loss for Difficult Multi-Class Classification</dc:title>
  <dc:creator>harshitha sampath</dc:creator>
  <cp:lastModifiedBy>harshitha sampath</cp:lastModifiedBy>
  <cp:revision>1</cp:revision>
  <dcterms:created xsi:type="dcterms:W3CDTF">2024-04-22T03:22:21Z</dcterms:created>
  <dcterms:modified xsi:type="dcterms:W3CDTF">2024-04-29T01:01:59Z</dcterms:modified>
</cp:coreProperties>
</file>